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L. Cason" initials="JLC" lastIdx="1" clrIdx="0">
    <p:extLst>
      <p:ext uri="{19B8F6BF-5375-455C-9EA6-DF929625EA0E}">
        <p15:presenceInfo xmlns:p15="http://schemas.microsoft.com/office/powerpoint/2012/main" userId="S-1-5-21-3374166710-454250432-3475650446-5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CBCA-7B58-479C-A691-F4D4A28282F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8780-ED1A-460C-8DCE-D9EE8091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5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cason@fmarion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Purchasing LiveText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review each slide to ensure your account is created correctly.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6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 “Buy” in the top right corner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1" y="1482538"/>
            <a:ext cx="9293628" cy="52276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0025149" y="1088967"/>
            <a:ext cx="166255" cy="922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8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 Purchase Membership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8494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261956" y="1172095"/>
            <a:ext cx="4131426" cy="3341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4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78" y="656981"/>
            <a:ext cx="9976658" cy="12549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Enter Your Personal </a:t>
            </a:r>
            <a:r>
              <a:rPr lang="en-US" dirty="0" smtClean="0"/>
              <a:t>Information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593" y="1825625"/>
            <a:ext cx="98339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7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– LiveText by Watermark [including Field Experience Management]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084" y="1825624"/>
            <a:ext cx="10580716" cy="46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your payment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465" y="1825625"/>
            <a:ext cx="92686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4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CONGRATULATIONS!!!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able to login and see your courses.</a:t>
            </a:r>
          </a:p>
          <a:p>
            <a:endParaRPr lang="en-US" dirty="0"/>
          </a:p>
          <a:p>
            <a:r>
              <a:rPr lang="en-US" dirty="0" smtClean="0"/>
              <a:t>If you have created an account, logged in, and do not see  your courses, please contact Jennifer Cason at </a:t>
            </a:r>
            <a:r>
              <a:rPr lang="en-US" dirty="0" smtClean="0">
                <a:hlinkClick r:id="rId2"/>
              </a:rPr>
              <a:t>jcason@fmarion.edu</a:t>
            </a:r>
            <a:r>
              <a:rPr lang="en-US" dirty="0" smtClean="0"/>
              <a:t>. When emailing, please include:</a:t>
            </a:r>
          </a:p>
          <a:p>
            <a:pPr lvl="1"/>
            <a:r>
              <a:rPr lang="en-US" dirty="0" smtClean="0"/>
              <a:t>Your Name </a:t>
            </a:r>
            <a:r>
              <a:rPr lang="en-US" smtClean="0"/>
              <a:t>and student ID number</a:t>
            </a:r>
            <a:endParaRPr lang="en-US" dirty="0" smtClean="0"/>
          </a:p>
          <a:p>
            <a:pPr lvl="1"/>
            <a:r>
              <a:rPr lang="en-US" dirty="0" smtClean="0"/>
              <a:t>Your LT UN &amp; Password</a:t>
            </a:r>
          </a:p>
          <a:p>
            <a:pPr lvl="1"/>
            <a:r>
              <a:rPr lang="en-US" dirty="0" smtClean="0"/>
              <a:t>The education courses you are registered for this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Purchasing LiveText</vt:lpstr>
      <vt:lpstr>Select “Buy” in the top right corner </vt:lpstr>
      <vt:lpstr>Select Purchase Membership</vt:lpstr>
      <vt:lpstr>Enter Your Personal Information   </vt:lpstr>
      <vt:lpstr>Select – LiveText by Watermark [including Field Experience Management] </vt:lpstr>
      <vt:lpstr>Fill in your payment information</vt:lpstr>
      <vt:lpstr>CONGRATULATIONS!!!</vt:lpstr>
    </vt:vector>
  </TitlesOfParts>
  <Company>Francis Marion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Purchasing LiveText</dc:title>
  <dc:creator>Jennifer L. Cason</dc:creator>
  <cp:lastModifiedBy>Jennifer L. Cason</cp:lastModifiedBy>
  <cp:revision>7</cp:revision>
  <dcterms:created xsi:type="dcterms:W3CDTF">2018-06-27T13:32:40Z</dcterms:created>
  <dcterms:modified xsi:type="dcterms:W3CDTF">2018-07-12T19:16:50Z</dcterms:modified>
</cp:coreProperties>
</file>